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sldIdLst>
    <p:sldId id="266" r:id="rId5"/>
    <p:sldId id="267" r:id="rId6"/>
    <p:sldId id="268" r:id="rId7"/>
    <p:sldId id="287" r:id="rId8"/>
    <p:sldId id="272" r:id="rId9"/>
    <p:sldId id="286" r:id="rId10"/>
    <p:sldId id="271" r:id="rId11"/>
    <p:sldId id="257" r:id="rId12"/>
    <p:sldId id="273" r:id="rId13"/>
    <p:sldId id="284" r:id="rId14"/>
    <p:sldId id="274" r:id="rId15"/>
    <p:sldId id="285" r:id="rId16"/>
    <p:sldId id="276" r:id="rId17"/>
    <p:sldId id="288" r:id="rId18"/>
    <p:sldId id="270" r:id="rId19"/>
    <p:sldId id="289" r:id="rId20"/>
    <p:sldId id="280" r:id="rId21"/>
    <p:sldId id="290" r:id="rId22"/>
    <p:sldId id="292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AA65C-D8D1-46EE-8CA1-D3F22D62EDE9}" v="184" dt="2020-11-19T10:13:11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fld id="{F1D3EBA9-70A6-4328-A907-5677C2CC02E7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fld id="{869B908D-F535-4FC5-870F-94EBBAAB473A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162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ED6AD47-035C-4BC1-9872-30444498C7A9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FBF93E-9E37-4A1C-BE56-D7B1B63189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0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EE476BA-F69B-4BD0-B9DB-B0FBF904A6F0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DC46A-F7E8-4F65-ADDE-052CEE81F4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54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3BC3-572F-41CF-915D-A874EA05B306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F1D8-4D00-4E74-A903-721E4A1683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61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fld id="{044ECA83-3A4F-4409-AD32-051DB953562D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fld id="{7CEF4AD2-C184-4DBE-859D-B0F750708880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279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3BC3-572F-41CF-915D-A874EA05B306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3F1D8-4D00-4E74-A903-721E4A1683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30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DE47D6-E2D9-4B01-84AD-611E8A8F691E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40D59E-64FE-4459-A0A2-119D725A03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36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4C8B096-ACD5-4599-9206-5C0EE5CBD48C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141628-BF5D-415B-BE07-851A92987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2BA7B37-23F1-47CE-88A9-74947B392AFB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94BAC9-BF88-401B-9AE0-56FEBC51B5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84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lvl="0"/>
            <a:fld id="{66797782-1060-427B-9105-2568BB786472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lvl="0"/>
            <a:fld id="{3E446CE6-EBC5-425F-9A76-9019A47F9C3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81918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lvl="0"/>
            <a:fld id="{36E664BD-68DF-4E5C-9E3B-939CF8BCE4CE}" type="datetime1">
              <a:rPr lang="nl-NL" smtClean="0"/>
              <a:pPr lvl="0"/>
              <a:t>23-11-2020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lvl="0"/>
            <a:fld id="{1FEB26F1-C658-4A96-A5FF-0E084C62C5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4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747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tSlD3B4NxI" TargetMode="External"/><Relationship Id="rId3" Type="http://schemas.openxmlformats.org/officeDocument/2006/relationships/hyperlink" Target="https://www.youtube.com/watch?v=IAwEKe0FAIM" TargetMode="External"/><Relationship Id="rId7" Type="http://schemas.openxmlformats.org/officeDocument/2006/relationships/hyperlink" Target="https://www.youtube.com/watch?v=4nn5WAhBYCI" TargetMode="External"/><Relationship Id="rId2" Type="http://schemas.openxmlformats.org/officeDocument/2006/relationships/hyperlink" Target="https://www.youtube.com/watch?v=7hI_Gf0nVq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xYC5E70t1k" TargetMode="External"/><Relationship Id="rId5" Type="http://schemas.openxmlformats.org/officeDocument/2006/relationships/hyperlink" Target="https://www.youtube.com/watch?v=HsS9TBp8YTA" TargetMode="External"/><Relationship Id="rId10" Type="http://schemas.openxmlformats.org/officeDocument/2006/relationships/hyperlink" Target="https://www.youtube.com/watch?v=YNQnm5qPMYY" TargetMode="External"/><Relationship Id="rId4" Type="http://schemas.openxmlformats.org/officeDocument/2006/relationships/hyperlink" Target="https://www.youtube.com/watch?v=zsZ3HSMi0zw" TargetMode="External"/><Relationship Id="rId9" Type="http://schemas.openxmlformats.org/officeDocument/2006/relationships/hyperlink" Target="https://www.youtube.com/watch?v=Jm66cKffi6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-ip3EDL3o4" TargetMode="External"/><Relationship Id="rId3" Type="http://schemas.openxmlformats.org/officeDocument/2006/relationships/hyperlink" Target="https://www.youtube.com/watch?v=wsOPHf33P7I" TargetMode="External"/><Relationship Id="rId7" Type="http://schemas.openxmlformats.org/officeDocument/2006/relationships/hyperlink" Target="https://www.youtube.com/watch?v=fb19iu-OEDI" TargetMode="External"/><Relationship Id="rId12" Type="http://schemas.openxmlformats.org/officeDocument/2006/relationships/hyperlink" Target="https://www.youtube.com/watch?v=ChbbNERKFa8" TargetMode="External"/><Relationship Id="rId2" Type="http://schemas.openxmlformats.org/officeDocument/2006/relationships/hyperlink" Target="https://www.youtube.com/watch?v=_Q22l9a7H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gGP8vNK_x0" TargetMode="External"/><Relationship Id="rId11" Type="http://schemas.openxmlformats.org/officeDocument/2006/relationships/hyperlink" Target="https://www.youtube.com/watch?v=sYdlmn7tG60" TargetMode="External"/><Relationship Id="rId5" Type="http://schemas.openxmlformats.org/officeDocument/2006/relationships/hyperlink" Target="https://www.youtube.com/watch?v=HbhSvBA3J3M" TargetMode="External"/><Relationship Id="rId10" Type="http://schemas.openxmlformats.org/officeDocument/2006/relationships/hyperlink" Target="https://www.youtube.com/watch?v=LauVv-KjWCU" TargetMode="External"/><Relationship Id="rId4" Type="http://schemas.openxmlformats.org/officeDocument/2006/relationships/hyperlink" Target="https://www.youtube.com/watch?v=Y2Bl2sH6fIM" TargetMode="External"/><Relationship Id="rId9" Type="http://schemas.openxmlformats.org/officeDocument/2006/relationships/hyperlink" Target="https://www.youtube.com/watch?v=FXQPf1IetE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6IJ_VxjJc8" TargetMode="External"/><Relationship Id="rId3" Type="http://schemas.openxmlformats.org/officeDocument/2006/relationships/hyperlink" Target="https://youtu.be/O6FTKbgxe2o" TargetMode="External"/><Relationship Id="rId7" Type="http://schemas.openxmlformats.org/officeDocument/2006/relationships/hyperlink" Target="https://youtu.be/yv7rrv2ZfMg" TargetMode="External"/><Relationship Id="rId2" Type="http://schemas.openxmlformats.org/officeDocument/2006/relationships/hyperlink" Target="https://youtu.be/kRt7p4xP7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jUhDK_zays" TargetMode="External"/><Relationship Id="rId5" Type="http://schemas.openxmlformats.org/officeDocument/2006/relationships/hyperlink" Target="https://youtu.be/QRCHabnE-RQ" TargetMode="External"/><Relationship Id="rId10" Type="http://schemas.openxmlformats.org/officeDocument/2006/relationships/hyperlink" Target="https://youtu.be/DoefO8SRM9g" TargetMode="External"/><Relationship Id="rId4" Type="http://schemas.openxmlformats.org/officeDocument/2006/relationships/hyperlink" Target="https://youtu.be/v6VhXJuUhRA" TargetMode="External"/><Relationship Id="rId9" Type="http://schemas.openxmlformats.org/officeDocument/2006/relationships/hyperlink" Target="https://youtu.be/v1PsNk_juj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wiqf9mgNTE" TargetMode="External"/><Relationship Id="rId3" Type="http://schemas.openxmlformats.org/officeDocument/2006/relationships/hyperlink" Target="https://www.youtube.com/watch?v=d2SPk-1Rftw" TargetMode="External"/><Relationship Id="rId7" Type="http://schemas.openxmlformats.org/officeDocument/2006/relationships/hyperlink" Target="https://www.youtube.com/watch?v=fUbQXfSjWfA" TargetMode="External"/><Relationship Id="rId2" Type="http://schemas.openxmlformats.org/officeDocument/2006/relationships/hyperlink" Target="https://www.youtube.com/watch?v=SVWgemQ_p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iuqWzWg0iI" TargetMode="External"/><Relationship Id="rId5" Type="http://schemas.openxmlformats.org/officeDocument/2006/relationships/hyperlink" Target="https://www.youtube.com/watch?v=MVMYledqGaA" TargetMode="External"/><Relationship Id="rId4" Type="http://schemas.openxmlformats.org/officeDocument/2006/relationships/hyperlink" Target="https://www.youtube.com/watch?v=nhYBgkvqEB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1SXM54j80&amp;t=2s" TargetMode="External"/><Relationship Id="rId2" Type="http://schemas.openxmlformats.org/officeDocument/2006/relationships/hyperlink" Target="https://www.kiesmbo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JF62gypve_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F6UwRAgvg" TargetMode="External"/><Relationship Id="rId2" Type="http://schemas.openxmlformats.org/officeDocument/2006/relationships/hyperlink" Target="https://www.youtube.com/watch?v=oSOa4XKGYm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hUb1GzG7aQ" TargetMode="External"/><Relationship Id="rId3" Type="http://schemas.openxmlformats.org/officeDocument/2006/relationships/hyperlink" Target="https://www.youtube.com/watch?v=ZT7l48vl0PA" TargetMode="External"/><Relationship Id="rId7" Type="http://schemas.openxmlformats.org/officeDocument/2006/relationships/hyperlink" Target="https://www.youtube.com/watch?v=1RJNFUBxBCg" TargetMode="External"/><Relationship Id="rId2" Type="http://schemas.openxmlformats.org/officeDocument/2006/relationships/hyperlink" Target="https://www.youtube.com/watch?v=hpdnrAOP0g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9VHO0WUZYU" TargetMode="External"/><Relationship Id="rId5" Type="http://schemas.openxmlformats.org/officeDocument/2006/relationships/hyperlink" Target="https://www.youtube.com/watch?v=vSDlLHUIYCk" TargetMode="External"/><Relationship Id="rId4" Type="http://schemas.openxmlformats.org/officeDocument/2006/relationships/hyperlink" Target="https://www.youtube.com/watch?v=fwsbQxsJJ8Q" TargetMode="External"/><Relationship Id="rId9" Type="http://schemas.openxmlformats.org/officeDocument/2006/relationships/hyperlink" Target="https://www.youtube.com/watch?v=DWDqx3BE_O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UohLnbYUx4" TargetMode="External"/><Relationship Id="rId3" Type="http://schemas.openxmlformats.org/officeDocument/2006/relationships/hyperlink" Target="https://www.youtube.com/watch?v=sbjWBK2hoLQ" TargetMode="External"/><Relationship Id="rId7" Type="http://schemas.openxmlformats.org/officeDocument/2006/relationships/hyperlink" Target="https://www.youtube.com/watch?v=QOe8GHxxpR8" TargetMode="External"/><Relationship Id="rId2" Type="http://schemas.openxmlformats.org/officeDocument/2006/relationships/hyperlink" Target="https://www.youtube.com/watch?v=6xVI_AnRcp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fxloVCxFMU" TargetMode="External"/><Relationship Id="rId5" Type="http://schemas.openxmlformats.org/officeDocument/2006/relationships/hyperlink" Target="https://www.youtube.com/watch?v=GJj2g6855W0" TargetMode="External"/><Relationship Id="rId4" Type="http://schemas.openxmlformats.org/officeDocument/2006/relationships/hyperlink" Target="https://www.youtube.com/watch?v=2K10p9t_rYs" TargetMode="External"/><Relationship Id="rId9" Type="http://schemas.openxmlformats.org/officeDocument/2006/relationships/hyperlink" Target="https://www.youtube.com/watch?v=GDXpXnEmcq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093D87A-7818-4594-B3D1-C9CF3747B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1DBABB7-7D03-446C-BFBA-DBC60969B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>
            <a:normAutofit/>
          </a:bodyPr>
          <a:lstStyle/>
          <a:p>
            <a:r>
              <a:rPr lang="nl-NL" sz="6800">
                <a:solidFill>
                  <a:srgbClr val="2A1A00"/>
                </a:solidFill>
              </a:rPr>
              <a:t>Opleidingen op het MBO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D9319CF-54BC-4B27-BE68-8FBA2A83C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611476"/>
            <a:ext cx="5877385" cy="802992"/>
          </a:xfrm>
        </p:spPr>
        <p:txBody>
          <a:bodyPr>
            <a:normAutofit/>
          </a:bodyPr>
          <a:lstStyle/>
          <a:p>
            <a:endParaRPr lang="nl-NL">
              <a:solidFill>
                <a:srgbClr val="F3F3F2"/>
              </a:solidFill>
            </a:endParaRP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29BA41EB-EC8E-4167-987C-F07347C1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35FD13D-7A9C-49A9-B7B6-FABCAE0CD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1942602"/>
            <a:ext cx="3995589" cy="29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Sint Lucas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boxtel</a:t>
            </a: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0836"/>
              </p:ext>
            </p:extLst>
          </p:nvPr>
        </p:nvGraphicFramePr>
        <p:xfrm>
          <a:off x="5340297" y="923131"/>
          <a:ext cx="6220333" cy="428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656500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775F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Vormgeven, media en technologie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software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Vormgeven en Ambacht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Media- en evenementenmanagement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AV-specialist en Fotografie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Podium en evenemententechniek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ruimtelijke vormgeving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775F5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Allround mediamaker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817188871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7B9CC51B-2F23-47E0-ADC9-481CF150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97" y="4091927"/>
            <a:ext cx="2450804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F6EDF-0147-42B4-B5E6-AB9373D7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 sint-</a:t>
            </a:r>
            <a:r>
              <a:rPr lang="nl-NL" dirty="0" err="1"/>
              <a:t>lucas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B4D8B-2A6B-4B67-88FD-9835F6AF8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02452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https://www.youtube.com/watch?v=7hI_Gf0nVqg</a:t>
            </a:r>
            <a:r>
              <a:rPr lang="nl-NL" dirty="0"/>
              <a:t> Vormgeven, media en technologie</a:t>
            </a:r>
          </a:p>
          <a:p>
            <a:r>
              <a:rPr lang="nl-NL" dirty="0">
                <a:hlinkClick r:id="rId3"/>
              </a:rPr>
              <a:t>https://www.youtube.com/watch?v=IAwEKe0FAIM</a:t>
            </a:r>
            <a:r>
              <a:rPr lang="nl-NL" dirty="0"/>
              <a:t> software development</a:t>
            </a:r>
          </a:p>
          <a:p>
            <a:r>
              <a:rPr lang="nl-NL" dirty="0">
                <a:hlinkClick r:id="rId4"/>
              </a:rPr>
              <a:t>https://www.youtube.com/watch?v=zsZ3HSMi0zw</a:t>
            </a:r>
            <a:r>
              <a:rPr lang="nl-NL" dirty="0"/>
              <a:t> inschrijven en toelating </a:t>
            </a:r>
          </a:p>
          <a:p>
            <a:r>
              <a:rPr lang="nl-NL" dirty="0">
                <a:hlinkClick r:id="rId5"/>
              </a:rPr>
              <a:t>https://www.youtube.com/watch?v=HsS9TBp8YTA</a:t>
            </a:r>
            <a:r>
              <a:rPr lang="nl-NL" dirty="0"/>
              <a:t> Allround mediamaker</a:t>
            </a:r>
          </a:p>
          <a:p>
            <a:r>
              <a:rPr lang="nl-NL" dirty="0">
                <a:hlinkClick r:id="rId6"/>
              </a:rPr>
              <a:t>https://www.youtube.com/watch?v=2xYC5E70t1k</a:t>
            </a:r>
            <a:r>
              <a:rPr lang="nl-NL" dirty="0"/>
              <a:t> Vormgeven en Ambacht</a:t>
            </a:r>
          </a:p>
          <a:p>
            <a:r>
              <a:rPr lang="nl-NL" dirty="0">
                <a:hlinkClick r:id="rId7"/>
              </a:rPr>
              <a:t>https://www.youtube.com/watch?v=4nn5WAhBYCI</a:t>
            </a:r>
            <a:r>
              <a:rPr lang="nl-NL" dirty="0"/>
              <a:t> Media- en evenementenmanagement</a:t>
            </a:r>
          </a:p>
          <a:p>
            <a:r>
              <a:rPr lang="nl-NL" dirty="0">
                <a:hlinkClick r:id="rId8"/>
              </a:rPr>
              <a:t>https://www.youtube.com/watch?v=9tSlD3B4NxI</a:t>
            </a:r>
            <a:r>
              <a:rPr lang="nl-NL" dirty="0"/>
              <a:t> ruimtelijke vormgeving</a:t>
            </a:r>
          </a:p>
          <a:p>
            <a:r>
              <a:rPr lang="nl-NL" dirty="0">
                <a:hlinkClick r:id="rId9"/>
              </a:rPr>
              <a:t>https://www.youtube.com/watch?v=Jm66cKffi6A</a:t>
            </a:r>
            <a:r>
              <a:rPr lang="nl-NL" dirty="0"/>
              <a:t> AV-specialist en Fotografie</a:t>
            </a:r>
          </a:p>
          <a:p>
            <a:r>
              <a:rPr lang="nl-NL" dirty="0">
                <a:hlinkClick r:id="rId10"/>
              </a:rPr>
              <a:t>https://www.youtube.com/watch?v=YNQnm5qPMYY</a:t>
            </a:r>
            <a:r>
              <a:rPr lang="nl-NL" dirty="0"/>
              <a:t> Podium en evenemententechniek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Helicon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den </a:t>
            </a:r>
            <a:r>
              <a:rPr lang="en-US" sz="24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bosch</a:t>
            </a:r>
            <a:br>
              <a:rPr lang="en-US" sz="24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boxtel</a:t>
            </a:r>
            <a:br>
              <a:rPr lang="en-US" sz="2400" b="1" spc="300" dirty="0">
                <a:solidFill>
                  <a:srgbClr val="2A1A00"/>
                </a:solidFill>
              </a:rPr>
            </a:br>
            <a:r>
              <a:rPr lang="en-US" sz="24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helmond</a:t>
            </a: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60891"/>
              </p:ext>
            </p:extLst>
          </p:nvPr>
        </p:nvGraphicFramePr>
        <p:xfrm>
          <a:off x="5340297" y="1941914"/>
          <a:ext cx="6220333" cy="30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656500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5143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l-NL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voeding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stad en mens,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land en tuinbouw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groene leefomgeving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dier en bloem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43A25AF8-136E-44D0-9795-C145C31E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0" y="4405613"/>
            <a:ext cx="357866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2F05A-421E-4207-8486-294E7B75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 Helicon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41243B-3D9E-48DF-B6F9-B05FDB91C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52939"/>
            <a:ext cx="10178322" cy="5322676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https://www.youtube.com/watch?v=_Q22l9a7HFM</a:t>
            </a:r>
            <a:r>
              <a:rPr lang="nl-NL" dirty="0"/>
              <a:t> algemeen den Bosch</a:t>
            </a:r>
          </a:p>
          <a:p>
            <a:r>
              <a:rPr lang="nl-NL" dirty="0">
                <a:hlinkClick r:id="rId3"/>
              </a:rPr>
              <a:t>https://www.youtube.com/watch?v=wsOPHf33P7I</a:t>
            </a:r>
            <a:r>
              <a:rPr lang="nl-NL" dirty="0"/>
              <a:t> algemeen Boxtel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https://www.youtube.com/watch?v=Y2Bl2sH6fIM</a:t>
            </a:r>
            <a:r>
              <a:rPr lang="nl-NL" dirty="0"/>
              <a:t> tuin en landschapsinrichting</a:t>
            </a:r>
          </a:p>
          <a:p>
            <a:r>
              <a:rPr lang="nl-NL" dirty="0">
                <a:hlinkClick r:id="rId5"/>
              </a:rPr>
              <a:t>https://www.youtube.com/watch?v=HbhSvBA3J3M</a:t>
            </a:r>
            <a:r>
              <a:rPr lang="nl-NL" dirty="0"/>
              <a:t> </a:t>
            </a:r>
            <a:r>
              <a:rPr lang="nl-NL" dirty="0" err="1"/>
              <a:t>wildlife</a:t>
            </a:r>
            <a:r>
              <a:rPr lang="nl-NL" dirty="0"/>
              <a:t> management </a:t>
            </a:r>
          </a:p>
          <a:p>
            <a:r>
              <a:rPr lang="nl-NL" dirty="0">
                <a:hlinkClick r:id="rId6"/>
              </a:rPr>
              <a:t>https://www.youtube.com/watch?v=kgGP8vNK_x0</a:t>
            </a:r>
            <a:r>
              <a:rPr lang="nl-NL" dirty="0"/>
              <a:t> stad &amp; mens</a:t>
            </a:r>
          </a:p>
          <a:p>
            <a:r>
              <a:rPr lang="nl-NL" dirty="0">
                <a:hlinkClick r:id="rId7"/>
              </a:rPr>
              <a:t>https://www.youtube.com/watch?v=fb19iu-OEDI</a:t>
            </a:r>
            <a:r>
              <a:rPr lang="nl-NL" dirty="0"/>
              <a:t> veehouderij </a:t>
            </a:r>
          </a:p>
          <a:p>
            <a:r>
              <a:rPr lang="nl-NL" dirty="0">
                <a:hlinkClick r:id="rId8"/>
              </a:rPr>
              <a:t>https://www.youtube.com/watch?v=X-ip3EDL3o4</a:t>
            </a:r>
            <a:r>
              <a:rPr lang="nl-NL" dirty="0"/>
              <a:t> outdoor en recreatie</a:t>
            </a:r>
          </a:p>
          <a:p>
            <a:r>
              <a:rPr lang="nl-NL" dirty="0">
                <a:hlinkClick r:id="rId9"/>
              </a:rPr>
              <a:t>https://www.youtube.com/watch?v=FXQPf1IetEk</a:t>
            </a:r>
            <a:r>
              <a:rPr lang="nl-NL" dirty="0"/>
              <a:t> voeding en leefstijladviseur</a:t>
            </a:r>
          </a:p>
          <a:p>
            <a:r>
              <a:rPr lang="nl-NL" dirty="0">
                <a:hlinkClick r:id="rId10"/>
              </a:rPr>
              <a:t>https://www.youtube.com/watch?v=LauVv-KjWCU</a:t>
            </a:r>
            <a:r>
              <a:rPr lang="nl-NL" dirty="0"/>
              <a:t> techniek en mechanisatie</a:t>
            </a:r>
          </a:p>
          <a:p>
            <a:r>
              <a:rPr lang="nl-NL" dirty="0">
                <a:hlinkClick r:id="rId11"/>
              </a:rPr>
              <a:t>https://www.youtube.com/watch?v=sYdlmn7tG60</a:t>
            </a:r>
            <a:r>
              <a:rPr lang="nl-NL" dirty="0"/>
              <a:t> dier </a:t>
            </a:r>
          </a:p>
          <a:p>
            <a:r>
              <a:rPr lang="nl-NL" dirty="0">
                <a:hlinkClick r:id="rId12"/>
              </a:rPr>
              <a:t>https://www.youtube.com/watch?v=ChbbNERKFa8</a:t>
            </a:r>
            <a:r>
              <a:rPr lang="nl-NL" dirty="0"/>
              <a:t> bos en natuurbeheer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717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60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Rooi</a:t>
            </a:r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pannen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Tilbur</a:t>
            </a:r>
            <a:r>
              <a:rPr lang="en-US" sz="3200" b="1" spc="300" dirty="0">
                <a:solidFill>
                  <a:srgbClr val="2A1A00"/>
                </a:solidFill>
              </a:rPr>
              <a:t>g</a:t>
            </a:r>
            <a:br>
              <a:rPr lang="en-US" sz="3200" b="1" spc="300" dirty="0">
                <a:solidFill>
                  <a:srgbClr val="2A1A00"/>
                </a:solidFill>
              </a:rPr>
            </a:br>
            <a:r>
              <a:rPr lang="en-US" sz="3200" b="1" spc="300" dirty="0" err="1">
                <a:solidFill>
                  <a:srgbClr val="2A1A00"/>
                </a:solidFill>
              </a:rPr>
              <a:t>EinDhoven</a:t>
            </a:r>
            <a:br>
              <a:rPr lang="en-US" sz="3200" b="1" spc="300" dirty="0">
                <a:solidFill>
                  <a:srgbClr val="2A1A00"/>
                </a:solidFill>
              </a:rPr>
            </a:br>
            <a:r>
              <a:rPr lang="en-US" sz="3200" b="1" spc="300" dirty="0">
                <a:solidFill>
                  <a:srgbClr val="2A1A00"/>
                </a:solidFill>
              </a:rPr>
              <a:t>Breda</a:t>
            </a: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23118"/>
              </p:ext>
            </p:extLst>
          </p:nvPr>
        </p:nvGraphicFramePr>
        <p:xfrm>
          <a:off x="5346843" y="1731587"/>
          <a:ext cx="6220333" cy="30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656500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800" dirty="0"/>
                        <a:t>Horecaondernemer/-manager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/>
                        <a:t>Evenementen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/>
                        <a:t>Toerisme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/>
                        <a:t>Vormgeving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/>
                        <a:t>Gastheer/Gastvrouw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/>
                        <a:t>Zelfstandig werkend kok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</a:tbl>
          </a:graphicData>
        </a:graphic>
      </p:graphicFrame>
      <p:pic>
        <p:nvPicPr>
          <p:cNvPr id="9" name="Picture 2" descr="De Rooi Pannen - Home | Facebook">
            <a:extLst>
              <a:ext uri="{FF2B5EF4-FFF2-40B4-BE49-F238E27FC236}">
                <a16:creationId xmlns:a16="http://schemas.microsoft.com/office/drawing/2014/main" id="{085A614F-E12E-4701-8D53-2773614C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00" y="461589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0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37355-8FDF-4E35-8187-4C040C90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 de rooi pannen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9CE0D-9F1E-4CA4-97AF-13317C4F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4731"/>
            <a:ext cx="10178322" cy="4474862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Toerisme &amp; Recreatie </a:t>
            </a:r>
            <a:r>
              <a:rPr lang="nl-NL" sz="1800" dirty="0">
                <a:solidFill>
                  <a:srgbClr val="404040"/>
                </a:solidFill>
              </a:rPr>
              <a:t>E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indhoven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2"/>
              </a:rPr>
              <a:t>https://youtu.be/kRt7p4xP7mo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Horeca Eindhoven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3"/>
              </a:rPr>
              <a:t>https://youtu.be/O6FTKbgxe2o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Marketing en evenementen </a:t>
            </a:r>
            <a:r>
              <a:rPr lang="nl-NL" sz="1800" dirty="0">
                <a:solidFill>
                  <a:srgbClr val="404040"/>
                </a:solidFill>
              </a:rPr>
              <a:t>T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ilburg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4"/>
              </a:rPr>
              <a:t>https://youtu.be/v6VhXJuUhRA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MBO vormgeving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5"/>
              </a:rPr>
              <a:t>https://youtu.be/QRCHabnE-RQ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Ondernemend horecavakman </a:t>
            </a:r>
            <a:r>
              <a:rPr lang="nl-NL" sz="1800" dirty="0">
                <a:solidFill>
                  <a:srgbClr val="404040"/>
                </a:solidFill>
              </a:rPr>
              <a:t>T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ilburg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6"/>
              </a:rPr>
              <a:t>https://youtu.be/ejUhDK_zays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horeca keuken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7"/>
              </a:rPr>
              <a:t>https://youtu.be/yv7rrv2ZfMg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toerisme recreatie </a:t>
            </a:r>
            <a:r>
              <a:rPr lang="nl-NL" sz="1800" dirty="0">
                <a:solidFill>
                  <a:srgbClr val="404040"/>
                </a:solidFill>
              </a:rPr>
              <a:t>T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ilburg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8"/>
              </a:rPr>
              <a:t>https://youtu.be/v6IJ_VxjJc8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horeca </a:t>
            </a:r>
            <a:r>
              <a:rPr lang="nl-NL" sz="1800" dirty="0">
                <a:solidFill>
                  <a:srgbClr val="404040"/>
                </a:solidFill>
              </a:rPr>
              <a:t>T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ilburg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9"/>
              </a:rPr>
              <a:t>https://youtu.be/v1PsNk_jujs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itchFamily="34"/>
              <a:buChar char=" 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toerisme en vrije tijd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hlinkClick r:id="rId10"/>
              </a:rPr>
              <a:t>https://youtu.be/DoefO8SRM9g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73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Roc Nijmegen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37557"/>
              </p:ext>
            </p:extLst>
          </p:nvPr>
        </p:nvGraphicFramePr>
        <p:xfrm>
          <a:off x="5852191" y="425472"/>
          <a:ext cx="4837373" cy="59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73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</a:tblGrid>
              <a:tr h="280918">
                <a:tc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400" b="1" dirty="0">
                          <a:solidFill>
                            <a:prstClr val="black"/>
                          </a:solidFill>
                          <a:latin typeface="+mn-lt"/>
                        </a:rPr>
                        <a:t>Zorg en welzijn</a:t>
                      </a:r>
                    </a:p>
                    <a:p>
                      <a:pPr marL="1200150" lvl="2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  <a:latin typeface="+mn-lt"/>
                        </a:rPr>
                        <a:t>Sport en bewegen</a:t>
                      </a:r>
                    </a:p>
                    <a:p>
                      <a:pPr marL="1200150" lvl="2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  <a:latin typeface="+mn-lt"/>
                        </a:rPr>
                        <a:t>Zorg</a:t>
                      </a:r>
                    </a:p>
                    <a:p>
                      <a:pPr marL="1200150" lvl="2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  <a:latin typeface="+mn-lt"/>
                        </a:rPr>
                        <a:t>Welzijn</a:t>
                      </a:r>
                    </a:p>
                    <a:p>
                      <a:pPr marL="1200150" lvl="2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  <a:latin typeface="+mn-lt"/>
                        </a:rPr>
                        <a:t>Uiterlijke verzorging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Techniek 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endParaRPr kumimoji="0" lang="nl-N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Bouw en afbouw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Techniek en enginering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Mobiliteit, transport en logistiek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Economie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Toerisme en recreatie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Marketing en media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Verkoop en ondernemerschap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Zakelijke dienstverlening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Horeca en bakkerij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Beveiliging en defensie</a:t>
                      </a:r>
                    </a:p>
                    <a:p>
                      <a:pPr marL="12001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Facilitaire dienstverlening </a:t>
                      </a:r>
                      <a:endParaRPr lang="nl-NL" sz="14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AA7254E2-B8B3-4944-B3F5-54BAC4DA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4" y="4852313"/>
            <a:ext cx="362743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6A78E-B142-45CE-8CE9-B0BB3C97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 ROC </a:t>
            </a:r>
            <a:r>
              <a:rPr lang="nl-NL" dirty="0" err="1"/>
              <a:t>nijmegen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CF6353-94A1-4EA8-B7F1-45750398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60104"/>
            <a:ext cx="10178322" cy="3719488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https://www.youtube.com/watch?v=SVWgemQ_pB8</a:t>
            </a:r>
            <a:r>
              <a:rPr lang="nl-NL" dirty="0"/>
              <a:t> tandarts assistent</a:t>
            </a:r>
          </a:p>
          <a:p>
            <a:r>
              <a:rPr lang="nl-NL" dirty="0">
                <a:hlinkClick r:id="rId3"/>
              </a:rPr>
              <a:t>https://www.youtube.com/watch?v=d2SPk-1Rftw</a:t>
            </a:r>
            <a:r>
              <a:rPr lang="nl-NL" dirty="0"/>
              <a:t> bouw en infra</a:t>
            </a:r>
          </a:p>
          <a:p>
            <a:r>
              <a:rPr lang="nl-NL" dirty="0">
                <a:hlinkClick r:id="rId4"/>
              </a:rPr>
              <a:t>https://www.youtube.com/watch?v=nhYBgkvqEBM</a:t>
            </a:r>
            <a:r>
              <a:rPr lang="nl-NL" dirty="0"/>
              <a:t> Elektrotechniek</a:t>
            </a:r>
          </a:p>
          <a:p>
            <a:r>
              <a:rPr lang="nl-NL" dirty="0">
                <a:hlinkClick r:id="rId5"/>
              </a:rPr>
              <a:t>https://www.youtube.com/watch?v=MVMYledqGaA</a:t>
            </a:r>
            <a:r>
              <a:rPr lang="nl-NL" dirty="0"/>
              <a:t> Doktersassistent</a:t>
            </a:r>
          </a:p>
          <a:p>
            <a:r>
              <a:rPr lang="nl-NL" dirty="0">
                <a:hlinkClick r:id="rId6"/>
              </a:rPr>
              <a:t>https://www.youtube.com/watch?v=jiuqWzWg0iI</a:t>
            </a:r>
            <a:r>
              <a:rPr lang="nl-NL" dirty="0"/>
              <a:t> werktuigbouwkunde </a:t>
            </a:r>
          </a:p>
          <a:p>
            <a:r>
              <a:rPr lang="nl-NL" dirty="0">
                <a:hlinkClick r:id="rId7"/>
              </a:rPr>
              <a:t>https://www.youtube.com/watch?v=fUbQXfSjWfA</a:t>
            </a:r>
            <a:r>
              <a:rPr lang="nl-NL" dirty="0"/>
              <a:t> uiterlijke verzorging </a:t>
            </a:r>
          </a:p>
          <a:p>
            <a:r>
              <a:rPr lang="nl-NL" dirty="0">
                <a:hlinkClick r:id="rId8"/>
              </a:rPr>
              <a:t>https://www.youtube.com/watch?v=qwiqf9mgNTE</a:t>
            </a:r>
            <a:r>
              <a:rPr lang="nl-NL" dirty="0"/>
              <a:t> autotechniek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6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Roc Ter AA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Helmond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D8D2E4-BF61-47DE-AA9A-BC67D648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15" y="4306323"/>
            <a:ext cx="1908213" cy="1908213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897F990-2591-43B5-BF9A-FFAEA55DD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29110"/>
              </p:ext>
            </p:extLst>
          </p:nvPr>
        </p:nvGraphicFramePr>
        <p:xfrm>
          <a:off x="5475758" y="1235495"/>
          <a:ext cx="6220333" cy="378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4118874311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3177595993"/>
                    </a:ext>
                  </a:extLst>
                </a:gridCol>
              </a:tblGrid>
              <a:tr h="656500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724336013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Bouw 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 </a:t>
                      </a:r>
                      <a:r>
                        <a:rPr lang="nl-NL" dirty="0" err="1"/>
                        <a:t>ict</a:t>
                      </a:r>
                      <a:r>
                        <a:rPr lang="nl-NL" dirty="0"/>
                        <a:t> 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247131140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Business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Onderwijs en kinderopvang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744642507"/>
                  </a:ext>
                </a:extLst>
              </a:tr>
              <a:tr h="552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Design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Techniek en technologie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438790480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Dienstverlening 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Zakelijke dienstverlening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1140448379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Zorg en welzijn 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173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Havo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mondriaan</a:t>
            </a:r>
            <a:br>
              <a:rPr lang="en-US" sz="28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53379"/>
              </p:ext>
            </p:extLst>
          </p:nvPr>
        </p:nvGraphicFramePr>
        <p:xfrm>
          <a:off x="5346843" y="1731586"/>
          <a:ext cx="6220333" cy="221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803464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profielen: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546356">
                <a:tc>
                  <a:txBody>
                    <a:bodyPr/>
                    <a:lstStyle/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err="1"/>
                        <a:t>Economie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en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maatschappij</a:t>
                      </a:r>
                      <a:endParaRPr lang="en-US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Cultuur en maatschappij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8677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Natuur en gezondheid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700" dirty="0"/>
                        <a:t>Natuur en techniek </a:t>
                      </a: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4867D702-269E-4ED9-96CD-EE6EF5E9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85" y="4903470"/>
            <a:ext cx="3257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025970-B71D-4D0A-BED7-0EE5CCDC8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522" y="211239"/>
            <a:ext cx="8547652" cy="62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1BA4081-BCEB-4255-A14D-06F933E8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D9F5CA-C2A4-4031-9351-6632C922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b="1" u="sng" dirty="0">
              <a:solidFill>
                <a:srgbClr val="0563C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  <a:latin typeface="+mn-lt"/>
              </a:rPr>
              <a:t>Voor al je informatie over opleidingen</a:t>
            </a:r>
            <a:r>
              <a:rPr lang="nl-NL" sz="2400" dirty="0">
                <a:solidFill>
                  <a:schemeClr val="tx1"/>
                </a:solidFill>
              </a:rPr>
              <a:t>: </a:t>
            </a:r>
            <a:r>
              <a:rPr lang="nl-NL" sz="2400" dirty="0">
                <a:solidFill>
                  <a:schemeClr val="tx1"/>
                </a:solidFill>
                <a:hlinkClick r:id="rId2"/>
              </a:rPr>
              <a:t>https://www.kiesmbo.nl/</a:t>
            </a:r>
            <a:endParaRPr lang="nl-NL" sz="2400" dirty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Electromonteur </a:t>
            </a:r>
            <a:r>
              <a:rPr lang="nl-NL" sz="2400" dirty="0" err="1">
                <a:solidFill>
                  <a:schemeClr val="tx1"/>
                </a:solidFill>
              </a:rPr>
              <a:t>enexis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>
                <a:solidFill>
                  <a:schemeClr val="tx1"/>
                </a:solidFill>
                <a:hlinkClick r:id="rId3"/>
              </a:rPr>
              <a:t>https://www.youtube.com/watch?v=s21SXM54j80&amp;t=2s</a:t>
            </a:r>
            <a:endParaRPr lang="nl-NL" sz="2400" dirty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 err="1">
                <a:solidFill>
                  <a:schemeClr val="tx1"/>
                </a:solidFill>
              </a:rPr>
              <a:t>Veva</a:t>
            </a:r>
            <a:r>
              <a:rPr lang="nl-NL" sz="2400" dirty="0">
                <a:solidFill>
                  <a:schemeClr val="tx1"/>
                </a:solidFill>
              </a:rPr>
              <a:t> vooropleiding, politie of defensie </a:t>
            </a:r>
          </a:p>
          <a:p>
            <a:r>
              <a:rPr lang="nl-NL" dirty="0">
                <a:solidFill>
                  <a:schemeClr val="tx1"/>
                </a:solidFill>
                <a:hlinkClick r:id="rId4"/>
              </a:rPr>
              <a:t>https://www.youtube.com/watch?v=JF62gypve_M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D2DB2D-511B-4FAC-96DB-457730424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183557"/>
            <a:ext cx="5643707" cy="21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99637-2BD4-4A08-B8A9-0150DE7C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Opleidingen in de omgeving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244AAA-2C50-4919-8A2E-1ECE41E4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83326"/>
            <a:ext cx="10178322" cy="418961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ROC De Leijgraaf (Oss/ Veghel)</a:t>
            </a:r>
          </a:p>
          <a:p>
            <a:r>
              <a:rPr lang="nl-NL" dirty="0"/>
              <a:t>Koning Willem 1 college (Den Bosch)</a:t>
            </a:r>
          </a:p>
          <a:p>
            <a:r>
              <a:rPr lang="nl-NL" dirty="0"/>
              <a:t>Sint Lucas (Boxtel/ Eindhoven)</a:t>
            </a:r>
          </a:p>
          <a:p>
            <a:r>
              <a:rPr lang="nl-NL" dirty="0"/>
              <a:t>Summa collega (Eindhoven)</a:t>
            </a:r>
          </a:p>
          <a:p>
            <a:r>
              <a:rPr lang="nl-NL" dirty="0"/>
              <a:t>Helicon (Den Bosch/ Boxtel)</a:t>
            </a:r>
          </a:p>
          <a:p>
            <a:r>
              <a:rPr lang="nl-NL" dirty="0"/>
              <a:t>De Rooi Pannen (Tilburg/Eindhoven)</a:t>
            </a:r>
          </a:p>
          <a:p>
            <a:r>
              <a:rPr lang="nl-NL" dirty="0"/>
              <a:t>ROC Nijmegen</a:t>
            </a:r>
          </a:p>
          <a:p>
            <a:r>
              <a:rPr lang="nl-NL" dirty="0"/>
              <a:t>ROC ter AA (Helmond)</a:t>
            </a:r>
          </a:p>
          <a:p>
            <a:r>
              <a:rPr lang="nl-NL" dirty="0"/>
              <a:t>Havo</a:t>
            </a:r>
          </a:p>
          <a:p>
            <a:r>
              <a:rPr lang="nl-NL" dirty="0"/>
              <a:t>Overige </a:t>
            </a:r>
          </a:p>
        </p:txBody>
      </p:sp>
    </p:spTree>
    <p:extLst>
      <p:ext uri="{BB962C8B-B14F-4D97-AF65-F5344CB8AC3E}">
        <p14:creationId xmlns:p14="http://schemas.microsoft.com/office/powerpoint/2010/main" val="365283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40505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60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LEijgraag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Oss </a:t>
            </a:r>
            <a:r>
              <a:rPr lang="en-US" sz="36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Veghel</a:t>
            </a: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3657"/>
              </p:ext>
            </p:extLst>
          </p:nvPr>
        </p:nvGraphicFramePr>
        <p:xfrm>
          <a:off x="5340297" y="923131"/>
          <a:ext cx="6220333" cy="392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812904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horeca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transport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logistiek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zorg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welzijn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Laboratoriumtechniek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817188871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18FE4440-41EE-44FF-9874-D6100062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1" y="4430802"/>
            <a:ext cx="3571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017D9-55D8-4567-BF9C-26BC2A60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Leijgraaf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0F3738-CFD8-4E06-B5B8-6971ADAA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https://www.youtube.com/watch?v=oSOa4XKGYmU</a:t>
            </a:r>
            <a:r>
              <a:rPr lang="nl-NL" dirty="0"/>
              <a:t> Veghel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https://www.youtube.com/watch?v=RDF6UwRAgvg</a:t>
            </a:r>
            <a:r>
              <a:rPr lang="nl-NL" dirty="0"/>
              <a:t> Oss </a:t>
            </a:r>
          </a:p>
        </p:txBody>
      </p:sp>
    </p:spTree>
    <p:extLst>
      <p:ext uri="{BB962C8B-B14F-4D97-AF65-F5344CB8AC3E}">
        <p14:creationId xmlns:p14="http://schemas.microsoft.com/office/powerpoint/2010/main" val="114673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KW1C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Den Bosch</a:t>
            </a: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48336"/>
              </p:ext>
            </p:extLst>
          </p:nvPr>
        </p:nvGraphicFramePr>
        <p:xfrm>
          <a:off x="5340297" y="923131"/>
          <a:ext cx="6220333" cy="377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656500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Zorg &amp; welzijn en sport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Orde &amp; veiligheid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Techniek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Horeca &amp; toerisme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Vavo</a:t>
                      </a: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&amp; educatie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Creatief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dirty="0">
                        <a:latin typeface="+mn-lt"/>
                      </a:endParaRPr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817188871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B22A69CC-9817-4A5B-A704-6650856B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29" y="3783036"/>
            <a:ext cx="1819540" cy="25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0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61025-C0CD-4407-B9E4-EAC09283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0" dirty="0"/>
              <a:t>koning Willem  1 college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8FF13E-E6B4-46E9-8743-E539997A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https://www.youtube.com/watch?v=hpdnrAOP0gk</a:t>
            </a:r>
            <a:r>
              <a:rPr lang="nl-NL" dirty="0"/>
              <a:t> algemeen</a:t>
            </a:r>
          </a:p>
          <a:p>
            <a:r>
              <a:rPr lang="nl-NL" dirty="0">
                <a:hlinkClick r:id="rId3"/>
              </a:rPr>
              <a:t>https://www.youtube.com/watch?v=ZT7l48vl0PA</a:t>
            </a:r>
            <a:r>
              <a:rPr lang="nl-NL" dirty="0"/>
              <a:t> lifestyle </a:t>
            </a:r>
          </a:p>
          <a:p>
            <a:r>
              <a:rPr lang="nl-NL" dirty="0">
                <a:hlinkClick r:id="rId4"/>
              </a:rPr>
              <a:t>https://www.youtube.com/watch?v=fwsbQxsJJ8Q</a:t>
            </a:r>
            <a:r>
              <a:rPr lang="nl-NL" dirty="0"/>
              <a:t> horeca</a:t>
            </a:r>
          </a:p>
          <a:p>
            <a:r>
              <a:rPr lang="nl-NL" dirty="0">
                <a:hlinkClick r:id="rId5"/>
              </a:rPr>
              <a:t>https://www.youtube.com/watch?v=vSDlLHUIYCk</a:t>
            </a:r>
            <a:r>
              <a:rPr lang="nl-NL" dirty="0"/>
              <a:t> handel en commercie</a:t>
            </a:r>
          </a:p>
          <a:p>
            <a:r>
              <a:rPr lang="nl-NL" dirty="0"/>
              <a:t> </a:t>
            </a:r>
            <a:r>
              <a:rPr lang="nl-NL" dirty="0">
                <a:hlinkClick r:id="rId6"/>
              </a:rPr>
              <a:t>https://www.youtube.com/watch?v=X9VHO0WUZYU</a:t>
            </a:r>
            <a:r>
              <a:rPr lang="nl-NL" dirty="0"/>
              <a:t> zorg </a:t>
            </a:r>
          </a:p>
          <a:p>
            <a:r>
              <a:rPr lang="nl-NL" dirty="0">
                <a:hlinkClick r:id="rId7"/>
              </a:rPr>
              <a:t>https://www.youtube.com/watch?v=1RJNFUBxBCg</a:t>
            </a:r>
            <a:r>
              <a:rPr lang="nl-NL" dirty="0"/>
              <a:t> orde en veiligheid </a:t>
            </a:r>
          </a:p>
          <a:p>
            <a:r>
              <a:rPr lang="nl-NL" dirty="0">
                <a:hlinkClick r:id="rId8"/>
              </a:rPr>
              <a:t>https://www.youtube.com/watch?v=mhUb1GzG7aQ</a:t>
            </a:r>
            <a:r>
              <a:rPr lang="nl-NL" dirty="0"/>
              <a:t> toerisme en recreatie </a:t>
            </a:r>
          </a:p>
          <a:p>
            <a:r>
              <a:rPr lang="nl-NL" dirty="0">
                <a:hlinkClick r:id="rId9"/>
              </a:rPr>
              <a:t>https://www.youtube.com/watch?v=DWDqx3BE_O8</a:t>
            </a:r>
            <a:r>
              <a:rPr lang="nl-NL" dirty="0"/>
              <a:t> kind en educatie </a:t>
            </a:r>
          </a:p>
        </p:txBody>
      </p:sp>
    </p:spTree>
    <p:extLst>
      <p:ext uri="{BB962C8B-B14F-4D97-AF65-F5344CB8AC3E}">
        <p14:creationId xmlns:p14="http://schemas.microsoft.com/office/powerpoint/2010/main" val="53254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7CAADD-C1F6-4ECF-983B-BA3FC5AE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Summa college</a:t>
            </a:r>
            <a:br>
              <a:rPr lang="en-US" sz="6000" b="1" kern="1200" cap="all" spc="300" baseline="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cap="all" spc="300" baseline="0" dirty="0" err="1">
                <a:solidFill>
                  <a:srgbClr val="2A1A00"/>
                </a:solidFill>
                <a:latin typeface="+mj-lt"/>
                <a:ea typeface="+mj-ea"/>
                <a:cs typeface="+mj-cs"/>
              </a:rPr>
              <a:t>eindhoven</a:t>
            </a:r>
            <a:endParaRPr lang="en-US" sz="6000" b="1" kern="1200" cap="all" spc="300" baseline="0" dirty="0">
              <a:solidFill>
                <a:srgbClr val="2A1A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BBE61-5E0E-405F-A80E-119370D4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54" y="5338354"/>
            <a:ext cx="3437290" cy="9920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  <a:p>
            <a:endParaRPr lang="en-US" sz="1600" dirty="0">
              <a:solidFill>
                <a:srgbClr val="F3F3F2"/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A2C0E3B-7BA2-4977-952A-CB397F52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37140"/>
              </p:ext>
            </p:extLst>
          </p:nvPr>
        </p:nvGraphicFramePr>
        <p:xfrm>
          <a:off x="5340297" y="923131"/>
          <a:ext cx="6220333" cy="501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32">
                  <a:extLst>
                    <a:ext uri="{9D8B030D-6E8A-4147-A177-3AD203B41FA5}">
                      <a16:colId xmlns:a16="http://schemas.microsoft.com/office/drawing/2014/main" val="3312720006"/>
                    </a:ext>
                  </a:extLst>
                </a:gridCol>
                <a:gridCol w="2950601">
                  <a:extLst>
                    <a:ext uri="{9D8B030D-6E8A-4147-A177-3AD203B41FA5}">
                      <a16:colId xmlns:a16="http://schemas.microsoft.com/office/drawing/2014/main" val="1386004131"/>
                    </a:ext>
                  </a:extLst>
                </a:gridCol>
              </a:tblGrid>
              <a:tr h="656500">
                <a:tc gridSpan="2">
                  <a:txBody>
                    <a:bodyPr/>
                    <a:lstStyle/>
                    <a:p>
                      <a:r>
                        <a:rPr lang="nl-NL" sz="2600" dirty="0"/>
                        <a:t>Opleidingen in de richting:</a:t>
                      </a:r>
                    </a:p>
                  </a:txBody>
                  <a:tcPr marL="131300" marR="131300" marT="65650" marB="65650"/>
                </a:tc>
                <a:tc hMerge="1">
                  <a:txBody>
                    <a:bodyPr/>
                    <a:lstStyle/>
                    <a:p>
                      <a:endParaRPr lang="nl-NL" sz="26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735533696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/>
                        <a:t>bouwen,wonen &amp; interieur</a:t>
                      </a:r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/>
                        <a:t>zorg &amp; welzijn</a:t>
                      </a:r>
                      <a:endParaRPr lang="nl-NL" sz="17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0973828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/>
                        <a:t>creatief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/>
                        <a:t>veiligheid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3989792086"/>
                  </a:ext>
                </a:extLst>
              </a:tr>
              <a:tr h="10766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/>
                        <a:t>dienstverlening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/>
                        <a:t>techniek, technologie, laaboratorium</a:t>
                      </a:r>
                    </a:p>
                    <a:p>
                      <a:pPr indent="-22860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1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47239675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/>
                        <a:t>economie, verkoop &amp; administatie</a:t>
                      </a:r>
                      <a:endParaRPr lang="nl-NL" sz="170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/>
                        <a:t>sport &amp; recreatie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817188871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/>
                        <a:t>horeca &amp; bakkerij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/>
                        <a:t>personlijke verzorging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2610167174"/>
                  </a:ext>
                </a:extLst>
              </a:tr>
              <a:tr h="7090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/>
                        <a:t>ICT &amp; media</a:t>
                      </a:r>
                      <a:endParaRPr lang="nl-NL" sz="1700"/>
                    </a:p>
                  </a:txBody>
                  <a:tcPr marL="131300" marR="131300" marT="65650" marB="6565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err="1"/>
                        <a:t>mobiliteit</a:t>
                      </a:r>
                      <a:r>
                        <a:rPr lang="en-US" sz="1700" dirty="0"/>
                        <a:t> &amp;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700" dirty="0"/>
                    </a:p>
                  </a:txBody>
                  <a:tcPr marL="131300" marR="131300" marT="65650" marB="65650"/>
                </a:tc>
                <a:extLst>
                  <a:ext uri="{0D108BD9-81ED-4DB2-BD59-A6C34878D82A}">
                    <a16:rowId xmlns:a16="http://schemas.microsoft.com/office/drawing/2014/main" val="99314932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C7942DDF-F0D9-49ED-A624-5E28B556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59" y="4235735"/>
            <a:ext cx="2094657" cy="20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FD303-1059-4760-8CE9-1C1311A9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 Summa college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190779-F2A0-40DB-A6EC-6DC61161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https://www.youtube.com/watch?v=6xVI_AnRcpA</a:t>
            </a:r>
            <a:r>
              <a:rPr lang="nl-NL" dirty="0"/>
              <a:t> brood en banket </a:t>
            </a:r>
          </a:p>
          <a:p>
            <a:r>
              <a:rPr lang="nl-NL" dirty="0">
                <a:hlinkClick r:id="rId3"/>
              </a:rPr>
              <a:t>https://www.youtube.com/watch?v=sbjWBK2hoLQ</a:t>
            </a:r>
            <a:r>
              <a:rPr lang="nl-NL" dirty="0"/>
              <a:t> fashion </a:t>
            </a:r>
          </a:p>
          <a:p>
            <a:r>
              <a:rPr lang="nl-NL" dirty="0">
                <a:hlinkClick r:id="rId4"/>
              </a:rPr>
              <a:t>https://www.youtube.com/watch?v=2K10p9t_rYs</a:t>
            </a:r>
            <a:r>
              <a:rPr lang="nl-NL" dirty="0"/>
              <a:t> Beauty &amp; Lifestyle</a:t>
            </a:r>
          </a:p>
          <a:p>
            <a:r>
              <a:rPr lang="nl-NL" dirty="0">
                <a:hlinkClick r:id="rId5"/>
              </a:rPr>
              <a:t>https://www.youtube.com/watch?v=GJj2g6855W0</a:t>
            </a:r>
            <a:r>
              <a:rPr lang="nl-NL" dirty="0"/>
              <a:t> sport en vrije tijd </a:t>
            </a:r>
          </a:p>
          <a:p>
            <a:r>
              <a:rPr lang="nl-NL" dirty="0">
                <a:hlinkClick r:id="rId6"/>
              </a:rPr>
              <a:t>https://www.youtube.com/watch?v=GfxloVCxFMU</a:t>
            </a:r>
            <a:r>
              <a:rPr lang="nl-NL" dirty="0"/>
              <a:t> laboratorium </a:t>
            </a:r>
          </a:p>
          <a:p>
            <a:r>
              <a:rPr lang="nl-NL" dirty="0">
                <a:hlinkClick r:id="rId7"/>
              </a:rPr>
              <a:t>https://www.youtube.com/watch?v=QOe8GHxxpR8</a:t>
            </a:r>
            <a:r>
              <a:rPr lang="nl-NL" dirty="0"/>
              <a:t> wonen en design</a:t>
            </a:r>
          </a:p>
          <a:p>
            <a:r>
              <a:rPr lang="nl-NL" dirty="0"/>
              <a:t> </a:t>
            </a:r>
            <a:r>
              <a:rPr lang="nl-NL" dirty="0">
                <a:hlinkClick r:id="rId8"/>
              </a:rPr>
              <a:t>https://www.youtube.com/watch?v=cUohLnbYUx4</a:t>
            </a:r>
            <a:r>
              <a:rPr lang="nl-NL" dirty="0"/>
              <a:t> techniek </a:t>
            </a:r>
          </a:p>
          <a:p>
            <a:r>
              <a:rPr lang="nl-NL" dirty="0">
                <a:hlinkClick r:id="rId9"/>
              </a:rPr>
              <a:t>https://www.youtube.com/watch?v=GDXpXnEmcqg</a:t>
            </a:r>
            <a:r>
              <a:rPr lang="nl-NL" dirty="0"/>
              <a:t> transport en logistiek</a:t>
            </a:r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43885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5ef179d-e004-4573-9314-2261ee9ca7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918AAB1154A4B95B8C5CB3F992686" ma:contentTypeVersion="3" ma:contentTypeDescription="Een nieuw document maken." ma:contentTypeScope="" ma:versionID="a7c0fa883baedf56d5893b1fa6ace849">
  <xsd:schema xmlns:xsd="http://www.w3.org/2001/XMLSchema" xmlns:xs="http://www.w3.org/2001/XMLSchema" xmlns:p="http://schemas.microsoft.com/office/2006/metadata/properties" xmlns:ns2="d5ef179d-e004-4573-9314-2261ee9ca72d" targetNamespace="http://schemas.microsoft.com/office/2006/metadata/properties" ma:root="true" ma:fieldsID="557861934e98304e8654fbfed9c0c40a" ns2:_="">
    <xsd:import namespace="d5ef179d-e004-4573-9314-2261ee9ca72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179d-e004-4573-9314-2261ee9ca72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3C12F6-5EB8-4251-A5FC-58FE850E8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A66CC-EF69-4865-A68D-831B43AC6C2B}">
  <ds:schemaRefs>
    <ds:schemaRef ds:uri="d5ef179d-e004-4573-9314-2261ee9ca72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B0E244-B370-4D2B-92E4-95CCBE88A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f179d-e004-4573-9314-2261ee9ca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1201</Words>
  <Application>Microsoft Office PowerPoint</Application>
  <PresentationFormat>Breedbeeld</PresentationFormat>
  <Paragraphs>197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Badge</vt:lpstr>
      <vt:lpstr>Opleidingen op het MBO</vt:lpstr>
      <vt:lpstr>PowerPoint-presentatie</vt:lpstr>
      <vt:lpstr>Opleidingen in de omgeving </vt:lpstr>
      <vt:lpstr>De LEijgraag Oss Veghel</vt:lpstr>
      <vt:lpstr>Video Leijgraaf </vt:lpstr>
      <vt:lpstr>KW1C Den Bosch</vt:lpstr>
      <vt:lpstr>koning Willem  1 college </vt:lpstr>
      <vt:lpstr>Summa college eindhoven</vt:lpstr>
      <vt:lpstr>Video’s Summa college </vt:lpstr>
      <vt:lpstr>Sint Lucas boxtel</vt:lpstr>
      <vt:lpstr>Video’s sint-lucas </vt:lpstr>
      <vt:lpstr>Helicon den bosch boxtel  helmond</vt:lpstr>
      <vt:lpstr>Video’s Helicon </vt:lpstr>
      <vt:lpstr>De Rooi pannen Tilburg EinDhoven Breda</vt:lpstr>
      <vt:lpstr>Video’s de rooi pannen</vt:lpstr>
      <vt:lpstr>Roc Nijmegen</vt:lpstr>
      <vt:lpstr>Video’s ROC nijmegen</vt:lpstr>
      <vt:lpstr>Roc Ter AA Helmond</vt:lpstr>
      <vt:lpstr>Havo mondriaan </vt:lpstr>
      <vt:lpstr>Overige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Opleidingen op het MBO</dc:title>
  <dc:creator>Deelen-van den Elzen, SGJ (Suzanne)</dc:creator>
  <cp:lastModifiedBy>Dennis Snoeks</cp:lastModifiedBy>
  <cp:revision>4</cp:revision>
  <dcterms:created xsi:type="dcterms:W3CDTF">2020-11-17T13:35:12Z</dcterms:created>
  <dcterms:modified xsi:type="dcterms:W3CDTF">2020-11-23T13:21:04Z</dcterms:modified>
</cp:coreProperties>
</file>